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Theme_Heritage.pdf" TargetMode="External"/><Relationship Id="rId3" Type="http://schemas.openxmlformats.org/officeDocument/2006/relationships/hyperlink" Target="Theme_Delivery_and_coordination.pdf" TargetMode="External"/><Relationship Id="rId7" Type="http://schemas.openxmlformats.org/officeDocument/2006/relationships/hyperlink" Target="Theme_Design_Quality.pdf" TargetMode="External"/><Relationship Id="rId12" Type="http://schemas.openxmlformats.org/officeDocument/2006/relationships/hyperlink" Target="Theme_Accessibility_and_Connectivity.pdf" TargetMode="External"/><Relationship Id="rId2" Type="http://schemas.openxmlformats.org/officeDocument/2006/relationships/hyperlink" Target="Theme_Public_Realm.pdf" TargetMode="External"/><Relationship Id="rId1" Type="http://schemas.openxmlformats.org/officeDocument/2006/relationships/hyperlink" Target="Theme_Culture.pdf" TargetMode="External"/><Relationship Id="rId6" Type="http://schemas.openxmlformats.org/officeDocument/2006/relationships/hyperlink" Target="Theme_Green_and_Blue_Infrastructure.pdf" TargetMode="External"/><Relationship Id="rId11" Type="http://schemas.openxmlformats.org/officeDocument/2006/relationships/hyperlink" Target="Theme_Business_and_Creativity.pdf" TargetMode="External"/><Relationship Id="rId5" Type="http://schemas.openxmlformats.org/officeDocument/2006/relationships/hyperlink" Target="Theme_Climate_Change.pdf" TargetMode="External"/><Relationship Id="rId10" Type="http://schemas.openxmlformats.org/officeDocument/2006/relationships/hyperlink" Target="Theme_Shopping_and_Leisure.pdf" TargetMode="External"/><Relationship Id="rId4" Type="http://schemas.openxmlformats.org/officeDocument/2006/relationships/hyperlink" Target="Theme_City_Living.pdf" TargetMode="External"/><Relationship Id="rId9" Type="http://schemas.openxmlformats.org/officeDocument/2006/relationships/hyperlink" Target="Theme_Learning.pdf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Theme_Learning.pdf" TargetMode="External"/><Relationship Id="rId3" Type="http://schemas.openxmlformats.org/officeDocument/2006/relationships/hyperlink" Target="Theme_Public_Realm.pdf" TargetMode="External"/><Relationship Id="rId7" Type="http://schemas.openxmlformats.org/officeDocument/2006/relationships/hyperlink" Target="Theme_Heritage.pdf" TargetMode="External"/><Relationship Id="rId12" Type="http://schemas.openxmlformats.org/officeDocument/2006/relationships/hyperlink" Target="Theme_City_Living.pdf" TargetMode="External"/><Relationship Id="rId2" Type="http://schemas.openxmlformats.org/officeDocument/2006/relationships/hyperlink" Target="Theme_Culture.pdf" TargetMode="External"/><Relationship Id="rId1" Type="http://schemas.openxmlformats.org/officeDocument/2006/relationships/hyperlink" Target="Theme_Climate_Change.pdf" TargetMode="External"/><Relationship Id="rId6" Type="http://schemas.openxmlformats.org/officeDocument/2006/relationships/hyperlink" Target="Theme_Design_Quality.pdf" TargetMode="External"/><Relationship Id="rId11" Type="http://schemas.openxmlformats.org/officeDocument/2006/relationships/hyperlink" Target="Theme_Accessibility_and_Connectivity.pdf" TargetMode="External"/><Relationship Id="rId5" Type="http://schemas.openxmlformats.org/officeDocument/2006/relationships/hyperlink" Target="Theme_Green_and_Blue_Infrastructure.pdf" TargetMode="External"/><Relationship Id="rId10" Type="http://schemas.openxmlformats.org/officeDocument/2006/relationships/hyperlink" Target="Theme_Business_and_Creativity.pdf" TargetMode="External"/><Relationship Id="rId4" Type="http://schemas.openxmlformats.org/officeDocument/2006/relationships/hyperlink" Target="Theme_Delivery_and_coordination.pdf" TargetMode="External"/><Relationship Id="rId9" Type="http://schemas.openxmlformats.org/officeDocument/2006/relationships/hyperlink" Target="Theme_Shopping_and_Leisure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5ABE2-70DB-4806-8486-6A3677AA5E9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182C7-D1C4-4719-9190-5FDA68998752}">
      <dgm:prSet phldrT="[Text]"/>
      <dgm:spPr/>
      <dgm:t>
        <a:bodyPr/>
        <a:lstStyle/>
        <a:p>
          <a:r>
            <a:rPr lang="en-GB" dirty="0" smtClean="0"/>
            <a:t>Core challenge</a:t>
          </a:r>
          <a:endParaRPr lang="en-US" dirty="0"/>
        </a:p>
      </dgm:t>
    </dgm:pt>
    <dgm:pt modelId="{C2ACC12A-A35B-4E39-B4EE-9E93FD1C46DC}" type="parTrans" cxnId="{95348FB4-5DAA-493A-8CD2-2F2CB19ABA76}">
      <dgm:prSet/>
      <dgm:spPr/>
      <dgm:t>
        <a:bodyPr/>
        <a:lstStyle/>
        <a:p>
          <a:endParaRPr lang="en-US"/>
        </a:p>
      </dgm:t>
    </dgm:pt>
    <dgm:pt modelId="{F2665A86-B1BA-4EDD-91D8-E5AD2072F105}" type="sibTrans" cxnId="{95348FB4-5DAA-493A-8CD2-2F2CB19ABA76}">
      <dgm:prSet/>
      <dgm:spPr/>
      <dgm:t>
        <a:bodyPr/>
        <a:lstStyle/>
        <a:p>
          <a:endParaRPr lang="en-US"/>
        </a:p>
      </dgm:t>
    </dgm:pt>
    <dgm:pt modelId="{AB0A0F45-312A-4E1B-AAFF-7BB18DE704A5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1" action="ppaction://hlinkfile"/>
            </a:rPr>
            <a:t>Culture</a:t>
          </a:r>
          <a:endParaRPr lang="en-US" dirty="0"/>
        </a:p>
      </dgm:t>
    </dgm:pt>
    <dgm:pt modelId="{3524498E-D74E-49DB-B937-151FD4CA5F5E}" type="parTrans" cxnId="{7C89DDF6-8158-4F2A-A2A8-3C3D2FD01EC4}">
      <dgm:prSet/>
      <dgm:spPr/>
      <dgm:t>
        <a:bodyPr/>
        <a:lstStyle/>
        <a:p>
          <a:endParaRPr lang="en-US"/>
        </a:p>
      </dgm:t>
    </dgm:pt>
    <dgm:pt modelId="{92EBCB18-CFA0-429C-AD25-22D4FE0D57FB}" type="sibTrans" cxnId="{7C89DDF6-8158-4F2A-A2A8-3C3D2FD01EC4}">
      <dgm:prSet/>
      <dgm:spPr/>
      <dgm:t>
        <a:bodyPr/>
        <a:lstStyle/>
        <a:p>
          <a:endParaRPr lang="en-US"/>
        </a:p>
      </dgm:t>
    </dgm:pt>
    <dgm:pt modelId="{384F3739-D056-468A-B8F9-C2302F0E95D5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2" action="ppaction://hlinkfile"/>
            </a:rPr>
            <a:t>Public realm</a:t>
          </a:r>
          <a:endParaRPr lang="en-US" dirty="0"/>
        </a:p>
      </dgm:t>
    </dgm:pt>
    <dgm:pt modelId="{BFC10A1F-0C1E-4C23-A398-616514D68D5D}" type="parTrans" cxnId="{F5664D64-6EEC-44AA-BCB4-8BD6C12AE6FD}">
      <dgm:prSet/>
      <dgm:spPr/>
      <dgm:t>
        <a:bodyPr/>
        <a:lstStyle/>
        <a:p>
          <a:endParaRPr lang="en-US"/>
        </a:p>
      </dgm:t>
    </dgm:pt>
    <dgm:pt modelId="{43D4DBBB-A8CC-46A2-B5E7-CC4B0ACBFE83}" type="sibTrans" cxnId="{F5664D64-6EEC-44AA-BCB4-8BD6C12AE6FD}">
      <dgm:prSet/>
      <dgm:spPr/>
      <dgm:t>
        <a:bodyPr/>
        <a:lstStyle/>
        <a:p>
          <a:endParaRPr lang="en-US"/>
        </a:p>
      </dgm:t>
    </dgm:pt>
    <dgm:pt modelId="{57B6D5DC-24E3-494C-A2B3-2E64F94A8CFC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3" action="ppaction://hlinkfile"/>
            </a:rPr>
            <a:t>Delivery &amp; coordination</a:t>
          </a:r>
          <a:endParaRPr lang="en-US" dirty="0"/>
        </a:p>
      </dgm:t>
    </dgm:pt>
    <dgm:pt modelId="{FA62F920-A1C1-49C1-852E-3B699564BA60}" type="parTrans" cxnId="{0A30F0BA-D3EE-4D28-B1F1-F3BAD94C56A6}">
      <dgm:prSet/>
      <dgm:spPr/>
      <dgm:t>
        <a:bodyPr/>
        <a:lstStyle/>
        <a:p>
          <a:endParaRPr lang="en-US"/>
        </a:p>
      </dgm:t>
    </dgm:pt>
    <dgm:pt modelId="{5D1D6E64-C88E-4BC3-AB2F-37FBE5062C96}" type="sibTrans" cxnId="{0A30F0BA-D3EE-4D28-B1F1-F3BAD94C56A6}">
      <dgm:prSet/>
      <dgm:spPr/>
      <dgm:t>
        <a:bodyPr/>
        <a:lstStyle/>
        <a:p>
          <a:endParaRPr lang="en-US"/>
        </a:p>
      </dgm:t>
    </dgm:pt>
    <dgm:pt modelId="{4F0D407E-4E85-4BC5-B3F7-D31A6BDD4EED}">
      <dgm:prSet phldrT="[Text]" phldr="1"/>
      <dgm:spPr/>
      <dgm:t>
        <a:bodyPr/>
        <a:lstStyle/>
        <a:p>
          <a:endParaRPr lang="en-US"/>
        </a:p>
      </dgm:t>
    </dgm:pt>
    <dgm:pt modelId="{04DFA606-345A-4954-9BB5-1D88A67DE3BE}" type="parTrans" cxnId="{03592D70-917D-46EF-B735-1CC7396F6918}">
      <dgm:prSet/>
      <dgm:spPr/>
      <dgm:t>
        <a:bodyPr/>
        <a:lstStyle/>
        <a:p>
          <a:endParaRPr lang="en-US"/>
        </a:p>
      </dgm:t>
    </dgm:pt>
    <dgm:pt modelId="{145BF715-0267-4361-AC41-09530896B89B}" type="sibTrans" cxnId="{03592D70-917D-46EF-B735-1CC7396F6918}">
      <dgm:prSet/>
      <dgm:spPr/>
      <dgm:t>
        <a:bodyPr/>
        <a:lstStyle/>
        <a:p>
          <a:endParaRPr lang="en-US"/>
        </a:p>
      </dgm:t>
    </dgm:pt>
    <dgm:pt modelId="{EC123D50-EFAD-473B-9ACE-5E4E8B624226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4" action="ppaction://hlinkfile"/>
            </a:rPr>
            <a:t>City living</a:t>
          </a:r>
          <a:endParaRPr lang="en-US" dirty="0"/>
        </a:p>
      </dgm:t>
    </dgm:pt>
    <dgm:pt modelId="{AF68CE68-79F3-427D-A54A-DF757F92D033}" type="parTrans" cxnId="{9FBE7535-A5D8-4DA5-9A5C-8D4A2D7152D6}">
      <dgm:prSet/>
      <dgm:spPr/>
      <dgm:t>
        <a:bodyPr/>
        <a:lstStyle/>
        <a:p>
          <a:endParaRPr lang="en-US"/>
        </a:p>
      </dgm:t>
    </dgm:pt>
    <dgm:pt modelId="{640B4AF0-F961-4506-B7F6-35547A0F783F}" type="sibTrans" cxnId="{9FBE7535-A5D8-4DA5-9A5C-8D4A2D7152D6}">
      <dgm:prSet/>
      <dgm:spPr/>
      <dgm:t>
        <a:bodyPr/>
        <a:lstStyle/>
        <a:p>
          <a:endParaRPr lang="en-US"/>
        </a:p>
      </dgm:t>
    </dgm:pt>
    <dgm:pt modelId="{157531A2-A1E1-4D0F-9B50-82FCEDC3C94B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5" action="ppaction://hlinkfile"/>
            </a:rPr>
            <a:t>Climate change</a:t>
          </a:r>
          <a:endParaRPr lang="en-US" dirty="0"/>
        </a:p>
      </dgm:t>
    </dgm:pt>
    <dgm:pt modelId="{52EF3428-D120-43FB-8624-AC7A1644D28A}" type="parTrans" cxnId="{D5BBA728-5367-446E-B4A9-F72F138CEA7E}">
      <dgm:prSet/>
      <dgm:spPr/>
      <dgm:t>
        <a:bodyPr/>
        <a:lstStyle/>
        <a:p>
          <a:endParaRPr lang="en-US"/>
        </a:p>
      </dgm:t>
    </dgm:pt>
    <dgm:pt modelId="{D82BF86C-E7F9-48A4-8E2C-9D8895AE9D4B}" type="sibTrans" cxnId="{D5BBA728-5367-446E-B4A9-F72F138CEA7E}">
      <dgm:prSet/>
      <dgm:spPr/>
      <dgm:t>
        <a:bodyPr/>
        <a:lstStyle/>
        <a:p>
          <a:endParaRPr lang="en-US"/>
        </a:p>
      </dgm:t>
    </dgm:pt>
    <dgm:pt modelId="{0690EC05-A69D-4617-A78F-B5E9FBA96099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6" action="ppaction://hlinkfile"/>
            </a:rPr>
            <a:t>Green-blue infrastructure</a:t>
          </a:r>
          <a:endParaRPr lang="en-US" dirty="0"/>
        </a:p>
      </dgm:t>
    </dgm:pt>
    <dgm:pt modelId="{B43678B2-3712-477C-BBFA-F164170C0F74}" type="parTrans" cxnId="{B8446545-E57C-4718-B263-5CE715ACC06A}">
      <dgm:prSet/>
      <dgm:spPr/>
      <dgm:t>
        <a:bodyPr/>
        <a:lstStyle/>
        <a:p>
          <a:endParaRPr lang="en-US"/>
        </a:p>
      </dgm:t>
    </dgm:pt>
    <dgm:pt modelId="{264AEADF-403C-47D9-B9F7-78818F0CEF4B}" type="sibTrans" cxnId="{B8446545-E57C-4718-B263-5CE715ACC06A}">
      <dgm:prSet/>
      <dgm:spPr/>
      <dgm:t>
        <a:bodyPr/>
        <a:lstStyle/>
        <a:p>
          <a:endParaRPr lang="en-US"/>
        </a:p>
      </dgm:t>
    </dgm:pt>
    <dgm:pt modelId="{F9EFC0A0-55D8-4DDA-ABBD-F730EDD277EE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7" action="ppaction://hlinkfile"/>
            </a:rPr>
            <a:t>Design quality</a:t>
          </a:r>
          <a:endParaRPr lang="en-US" dirty="0"/>
        </a:p>
      </dgm:t>
    </dgm:pt>
    <dgm:pt modelId="{F9B319A4-C9BE-47FE-A673-643F535B87A1}" type="parTrans" cxnId="{E367A18A-6E2A-4AFB-8DF0-6FB75B99B267}">
      <dgm:prSet/>
      <dgm:spPr/>
      <dgm:t>
        <a:bodyPr/>
        <a:lstStyle/>
        <a:p>
          <a:endParaRPr lang="en-US"/>
        </a:p>
      </dgm:t>
    </dgm:pt>
    <dgm:pt modelId="{31E12F59-AA33-4D50-BB41-6DA23330A749}" type="sibTrans" cxnId="{E367A18A-6E2A-4AFB-8DF0-6FB75B99B267}">
      <dgm:prSet/>
      <dgm:spPr/>
      <dgm:t>
        <a:bodyPr/>
        <a:lstStyle/>
        <a:p>
          <a:endParaRPr lang="en-US"/>
        </a:p>
      </dgm:t>
    </dgm:pt>
    <dgm:pt modelId="{8CC7C9A7-7C9D-4183-B3E9-8F1D79837096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8" action="ppaction://hlinkfile"/>
            </a:rPr>
            <a:t>Heritage</a:t>
          </a:r>
          <a:endParaRPr lang="en-US" dirty="0"/>
        </a:p>
      </dgm:t>
    </dgm:pt>
    <dgm:pt modelId="{86986E89-1EB0-4BEE-A5F1-2BA10D344D1E}" type="parTrans" cxnId="{9E8A4DA5-8BFC-48C4-9953-3D6F533915D0}">
      <dgm:prSet/>
      <dgm:spPr/>
      <dgm:t>
        <a:bodyPr/>
        <a:lstStyle/>
        <a:p>
          <a:endParaRPr lang="en-US"/>
        </a:p>
      </dgm:t>
    </dgm:pt>
    <dgm:pt modelId="{7CC8F4B8-34F2-47BC-A4DA-EA65B65221FB}" type="sibTrans" cxnId="{9E8A4DA5-8BFC-48C4-9953-3D6F533915D0}">
      <dgm:prSet/>
      <dgm:spPr/>
      <dgm:t>
        <a:bodyPr/>
        <a:lstStyle/>
        <a:p>
          <a:endParaRPr lang="en-US"/>
        </a:p>
      </dgm:t>
    </dgm:pt>
    <dgm:pt modelId="{33EEC6BB-D3F2-4162-9D89-1B006D3DB1D4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9" action="ppaction://hlinkfile"/>
            </a:rPr>
            <a:t>Learning</a:t>
          </a:r>
          <a:endParaRPr lang="en-US" dirty="0"/>
        </a:p>
      </dgm:t>
    </dgm:pt>
    <dgm:pt modelId="{5A0D54FC-110B-438E-8731-9E828BCAE8E3}" type="parTrans" cxnId="{A909EE7F-0986-42E3-A5C9-9D1252942A75}">
      <dgm:prSet/>
      <dgm:spPr/>
      <dgm:t>
        <a:bodyPr/>
        <a:lstStyle/>
        <a:p>
          <a:endParaRPr lang="en-US"/>
        </a:p>
      </dgm:t>
    </dgm:pt>
    <dgm:pt modelId="{DF7C11BC-DFF4-4E26-8BC7-0F190153CA17}" type="sibTrans" cxnId="{A909EE7F-0986-42E3-A5C9-9D1252942A75}">
      <dgm:prSet/>
      <dgm:spPr/>
      <dgm:t>
        <a:bodyPr/>
        <a:lstStyle/>
        <a:p>
          <a:endParaRPr lang="en-US"/>
        </a:p>
      </dgm:t>
    </dgm:pt>
    <dgm:pt modelId="{06FB3BA0-03EE-4BA8-8AF4-F04E58D9EAAB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10" action="ppaction://hlinkfile"/>
            </a:rPr>
            <a:t>Shopping and Leisure</a:t>
          </a:r>
          <a:endParaRPr lang="en-US" dirty="0"/>
        </a:p>
      </dgm:t>
    </dgm:pt>
    <dgm:pt modelId="{7076A9AE-66C4-40EA-8646-D4F5D5E7189D}" type="parTrans" cxnId="{C80BBC0B-5771-4A20-AE62-55E5FFF3FF7A}">
      <dgm:prSet/>
      <dgm:spPr/>
      <dgm:t>
        <a:bodyPr/>
        <a:lstStyle/>
        <a:p>
          <a:endParaRPr lang="en-US"/>
        </a:p>
      </dgm:t>
    </dgm:pt>
    <dgm:pt modelId="{44679FD3-209C-4193-99AC-5CE6384AF1AA}" type="sibTrans" cxnId="{C80BBC0B-5771-4A20-AE62-55E5FFF3FF7A}">
      <dgm:prSet/>
      <dgm:spPr/>
      <dgm:t>
        <a:bodyPr/>
        <a:lstStyle/>
        <a:p>
          <a:endParaRPr lang="en-US"/>
        </a:p>
      </dgm:t>
    </dgm:pt>
    <dgm:pt modelId="{69242982-A365-4CD3-A031-0C86BD094F4A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11" action="ppaction://hlinkfile"/>
            </a:rPr>
            <a:t>Business &amp; creativity</a:t>
          </a:r>
          <a:endParaRPr lang="en-US" dirty="0"/>
        </a:p>
      </dgm:t>
    </dgm:pt>
    <dgm:pt modelId="{8D7369D9-7456-4096-98C2-1E48AEA3C7D5}" type="parTrans" cxnId="{C3186BA5-10AF-4371-8575-BE4C195FC59C}">
      <dgm:prSet/>
      <dgm:spPr/>
      <dgm:t>
        <a:bodyPr/>
        <a:lstStyle/>
        <a:p>
          <a:endParaRPr lang="en-US"/>
        </a:p>
      </dgm:t>
    </dgm:pt>
    <dgm:pt modelId="{C845CECE-9C60-4371-817A-C7C3EFDBBC23}" type="sibTrans" cxnId="{C3186BA5-10AF-4371-8575-BE4C195FC59C}">
      <dgm:prSet/>
      <dgm:spPr/>
      <dgm:t>
        <a:bodyPr/>
        <a:lstStyle/>
        <a:p>
          <a:endParaRPr lang="en-US"/>
        </a:p>
      </dgm:t>
    </dgm:pt>
    <dgm:pt modelId="{5A1C21B5-C242-4190-A7CF-1F6B6157B71D}">
      <dgm:prSet phldrT="[Tex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12" action="ppaction://hlinkfile"/>
            </a:rPr>
            <a:t>Accessibility &amp; connectivity</a:t>
          </a:r>
          <a:endParaRPr lang="en-US" dirty="0"/>
        </a:p>
      </dgm:t>
    </dgm:pt>
    <dgm:pt modelId="{3A510ABB-F98F-40F0-88B8-B423F2C768AF}" type="parTrans" cxnId="{89A4A519-4982-456D-821F-B6D86CD52136}">
      <dgm:prSet/>
      <dgm:spPr/>
      <dgm:t>
        <a:bodyPr/>
        <a:lstStyle/>
        <a:p>
          <a:endParaRPr lang="en-US"/>
        </a:p>
      </dgm:t>
    </dgm:pt>
    <dgm:pt modelId="{7167AD09-26A9-4B13-B3D8-14D063374394}" type="sibTrans" cxnId="{89A4A519-4982-456D-821F-B6D86CD52136}">
      <dgm:prSet/>
      <dgm:spPr/>
      <dgm:t>
        <a:bodyPr/>
        <a:lstStyle/>
        <a:p>
          <a:endParaRPr lang="en-US"/>
        </a:p>
      </dgm:t>
    </dgm:pt>
    <dgm:pt modelId="{7B2B86CE-3D13-461B-BD12-7E5043A3CB61}">
      <dgm:prSet phldrT="[Text]"/>
      <dgm:spPr/>
      <dgm:t>
        <a:bodyPr/>
        <a:lstStyle/>
        <a:p>
          <a:endParaRPr lang="en-US" dirty="0"/>
        </a:p>
      </dgm:t>
    </dgm:pt>
    <dgm:pt modelId="{62121DA9-7C54-49B5-8F50-660496B20E30}" type="parTrans" cxnId="{ED8DCA3D-1A88-4A12-BCF9-F303FF7CA102}">
      <dgm:prSet/>
      <dgm:spPr/>
      <dgm:t>
        <a:bodyPr/>
        <a:lstStyle/>
        <a:p>
          <a:endParaRPr lang="en-US"/>
        </a:p>
      </dgm:t>
    </dgm:pt>
    <dgm:pt modelId="{A3DF8088-A8D3-4F59-9B7C-80B088E20A19}" type="sibTrans" cxnId="{ED8DCA3D-1A88-4A12-BCF9-F303FF7CA102}">
      <dgm:prSet/>
      <dgm:spPr/>
      <dgm:t>
        <a:bodyPr/>
        <a:lstStyle/>
        <a:p>
          <a:endParaRPr lang="en-US"/>
        </a:p>
      </dgm:t>
    </dgm:pt>
    <dgm:pt modelId="{B0249039-2B0D-4939-82E6-1347AE67C560}" type="pres">
      <dgm:prSet presAssocID="{2775ABE2-70DB-4806-8486-6A3677AA5E9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C3A3A3-25EE-47D3-B73B-CA2FB91C9F89}" type="pres">
      <dgm:prSet presAssocID="{2775ABE2-70DB-4806-8486-6A3677AA5E9E}" presName="radial" presStyleCnt="0">
        <dgm:presLayoutVars>
          <dgm:animLvl val="ctr"/>
        </dgm:presLayoutVars>
      </dgm:prSet>
      <dgm:spPr/>
    </dgm:pt>
    <dgm:pt modelId="{5FD73820-26D7-4303-80F8-76F81B271DB9}" type="pres">
      <dgm:prSet presAssocID="{991182C7-D1C4-4719-9190-5FDA68998752}" presName="centerShape" presStyleLbl="vennNode1" presStyleIdx="0" presStyleCnt="13" custLinFactNeighborX="40070" custLinFactNeighborY="-970"/>
      <dgm:spPr/>
      <dgm:t>
        <a:bodyPr/>
        <a:lstStyle/>
        <a:p>
          <a:endParaRPr lang="en-US"/>
        </a:p>
      </dgm:t>
    </dgm:pt>
    <dgm:pt modelId="{44256D27-8D15-4BBA-BF14-44D9FB1576AF}" type="pres">
      <dgm:prSet presAssocID="{157531A2-A1E1-4D0F-9B50-82FCEDC3C94B}" presName="node" presStyleLbl="vennNode1" presStyleIdx="1" presStyleCnt="13" custScaleX="79043" custScaleY="79043" custRadScaleRad="129039" custRadScaleInc="123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B3B98-EE49-4A23-B9B7-17CEE6EE7CFE}" type="pres">
      <dgm:prSet presAssocID="{AB0A0F45-312A-4E1B-AAFF-7BB18DE704A5}" presName="node" presStyleLbl="vennNode1" presStyleIdx="2" presStyleCnt="13" custScaleX="79043" custScaleY="79043" custRadScaleRad="158255" custRadScaleInc="82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78B8C-25D2-4181-B8BF-2195AA4499B8}" type="pres">
      <dgm:prSet presAssocID="{384F3739-D056-468A-B8F9-C2302F0E95D5}" presName="node" presStyleLbl="vennNode1" presStyleIdx="3" presStyleCnt="13" custScaleX="79043" custScaleY="79043" custRadScaleRad="178648" custRadScaleInc="36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DF9A2-36D8-47A9-9CEA-0C0BB7D2FF8C}" type="pres">
      <dgm:prSet presAssocID="{57B6D5DC-24E3-494C-A2B3-2E64F94A8CFC}" presName="node" presStyleLbl="vennNode1" presStyleIdx="4" presStyleCnt="13" custScaleX="79043" custScaleY="79043" custRadScaleRad="187423" custRadScaleInc="-99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D249E-C824-445A-B75C-BFFAF77BA016}" type="pres">
      <dgm:prSet presAssocID="{0690EC05-A69D-4617-A78F-B5E9FBA96099}" presName="node" presStyleLbl="vennNode1" presStyleIdx="5" presStyleCnt="13" custScaleX="79043" custScaleY="79043" custRadScaleRad="179513" custRadScaleInc="-54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8D9C0-B5BE-471C-BE4E-54DC25DF84C9}" type="pres">
      <dgm:prSet presAssocID="{F9EFC0A0-55D8-4DDA-ABBD-F730EDD277EE}" presName="node" presStyleLbl="vennNode1" presStyleIdx="6" presStyleCnt="13" custScaleX="79043" custScaleY="79043" custRadScaleRad="158372" custRadScaleInc="-972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F2123-E742-4002-A446-96546FF59DCC}" type="pres">
      <dgm:prSet presAssocID="{8CC7C9A7-7C9D-4183-B3E9-8F1D79837096}" presName="node" presStyleLbl="vennNode1" presStyleIdx="7" presStyleCnt="13" custScaleX="79043" custScaleY="79043" custRadScaleRad="124509" custRadScaleInc="-136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4FDE7-A9FC-4B10-A9E1-3572F4D7E536}" type="pres">
      <dgm:prSet presAssocID="{33EEC6BB-D3F2-4162-9D89-1B006D3DB1D4}" presName="node" presStyleLbl="vennNode1" presStyleIdx="8" presStyleCnt="13" custScaleX="79043" custScaleY="79043" custRadScaleRad="89951" custRadScaleInc="-1601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6D5BB-445F-4858-9B3D-AD378E8B9EA0}" type="pres">
      <dgm:prSet presAssocID="{06FB3BA0-03EE-4BA8-8AF4-F04E58D9EAAB}" presName="node" presStyleLbl="vennNode1" presStyleIdx="9" presStyleCnt="13" custScaleX="79043" custScaleY="79043" custRadScaleRad="47922" custRadScaleInc="-172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66FDF-0929-482D-B10D-DD6CE4859665}" type="pres">
      <dgm:prSet presAssocID="{69242982-A365-4CD3-A031-0C86BD094F4A}" presName="node" presStyleLbl="vennNode1" presStyleIdx="10" presStyleCnt="13" custScaleX="79043" custScaleY="79043" custRadScaleRad="21877" custRadScaleInc="14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5BCF8-8A3F-4ADF-BE6B-BC08BA1E0570}" type="pres">
      <dgm:prSet presAssocID="{5A1C21B5-C242-4190-A7CF-1F6B6157B71D}" presName="node" presStyleLbl="vennNode1" presStyleIdx="11" presStyleCnt="13" custScaleX="79043" custScaleY="79043" custRadScaleRad="53819" custRadScaleInc="158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41342-FB7E-47DD-85CF-DE94B8C29C56}" type="pres">
      <dgm:prSet presAssocID="{EC123D50-EFAD-473B-9ACE-5E4E8B624226}" presName="node" presStyleLbl="vennNode1" presStyleIdx="12" presStyleCnt="13" custScaleX="79043" custScaleY="79043" custRadScaleRad="91726" custRadScaleInc="1573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823F1B-E5BC-461C-BF52-5C5D7351E117}" type="presOf" srcId="{F9EFC0A0-55D8-4DDA-ABBD-F730EDD277EE}" destId="{F0A8D9C0-B5BE-471C-BE4E-54DC25DF84C9}" srcOrd="0" destOrd="0" presId="urn:microsoft.com/office/officeart/2005/8/layout/radial3"/>
    <dgm:cxn modelId="{03592D70-917D-46EF-B735-1CC7396F6918}" srcId="{2775ABE2-70DB-4806-8486-6A3677AA5E9E}" destId="{4F0D407E-4E85-4BC5-B3F7-D31A6BDD4EED}" srcOrd="2" destOrd="0" parTransId="{04DFA606-345A-4954-9BB5-1D88A67DE3BE}" sibTransId="{145BF715-0267-4361-AC41-09530896B89B}"/>
    <dgm:cxn modelId="{95348FB4-5DAA-493A-8CD2-2F2CB19ABA76}" srcId="{2775ABE2-70DB-4806-8486-6A3677AA5E9E}" destId="{991182C7-D1C4-4719-9190-5FDA68998752}" srcOrd="0" destOrd="0" parTransId="{C2ACC12A-A35B-4E39-B4EE-9E93FD1C46DC}" sibTransId="{F2665A86-B1BA-4EDD-91D8-E5AD2072F105}"/>
    <dgm:cxn modelId="{36E36E7E-67E4-45E4-9830-E99E97FCB1FA}" type="presOf" srcId="{EC123D50-EFAD-473B-9ACE-5E4E8B624226}" destId="{11F41342-FB7E-47DD-85CF-DE94B8C29C56}" srcOrd="0" destOrd="0" presId="urn:microsoft.com/office/officeart/2005/8/layout/radial3"/>
    <dgm:cxn modelId="{89A4A519-4982-456D-821F-B6D86CD52136}" srcId="{991182C7-D1C4-4719-9190-5FDA68998752}" destId="{5A1C21B5-C242-4190-A7CF-1F6B6157B71D}" srcOrd="10" destOrd="0" parTransId="{3A510ABB-F98F-40F0-88B8-B423F2C768AF}" sibTransId="{7167AD09-26A9-4B13-B3D8-14D063374394}"/>
    <dgm:cxn modelId="{ABE318A5-6082-4AC2-B1CE-1BAA1896F06F}" type="presOf" srcId="{991182C7-D1C4-4719-9190-5FDA68998752}" destId="{5FD73820-26D7-4303-80F8-76F81B271DB9}" srcOrd="0" destOrd="0" presId="urn:microsoft.com/office/officeart/2005/8/layout/radial3"/>
    <dgm:cxn modelId="{0A30F0BA-D3EE-4D28-B1F1-F3BAD94C56A6}" srcId="{991182C7-D1C4-4719-9190-5FDA68998752}" destId="{57B6D5DC-24E3-494C-A2B3-2E64F94A8CFC}" srcOrd="3" destOrd="0" parTransId="{FA62F920-A1C1-49C1-852E-3B699564BA60}" sibTransId="{5D1D6E64-C88E-4BC3-AB2F-37FBE5062C96}"/>
    <dgm:cxn modelId="{A3E97A15-FE22-413E-ADDA-8D26E3AD3F4F}" type="presOf" srcId="{33EEC6BB-D3F2-4162-9D89-1B006D3DB1D4}" destId="{3084FDE7-A9FC-4B10-A9E1-3572F4D7E536}" srcOrd="0" destOrd="0" presId="urn:microsoft.com/office/officeart/2005/8/layout/radial3"/>
    <dgm:cxn modelId="{E367A18A-6E2A-4AFB-8DF0-6FB75B99B267}" srcId="{991182C7-D1C4-4719-9190-5FDA68998752}" destId="{F9EFC0A0-55D8-4DDA-ABBD-F730EDD277EE}" srcOrd="5" destOrd="0" parTransId="{F9B319A4-C9BE-47FE-A673-643F535B87A1}" sibTransId="{31E12F59-AA33-4D50-BB41-6DA23330A749}"/>
    <dgm:cxn modelId="{DCF7245B-0D6A-410E-8F38-9E11DAA0E025}" type="presOf" srcId="{06FB3BA0-03EE-4BA8-8AF4-F04E58D9EAAB}" destId="{1576D5BB-445F-4858-9B3D-AD378E8B9EA0}" srcOrd="0" destOrd="0" presId="urn:microsoft.com/office/officeart/2005/8/layout/radial3"/>
    <dgm:cxn modelId="{B8446545-E57C-4718-B263-5CE715ACC06A}" srcId="{991182C7-D1C4-4719-9190-5FDA68998752}" destId="{0690EC05-A69D-4617-A78F-B5E9FBA96099}" srcOrd="4" destOrd="0" parTransId="{B43678B2-3712-477C-BBFA-F164170C0F74}" sibTransId="{264AEADF-403C-47D9-B9F7-78818F0CEF4B}"/>
    <dgm:cxn modelId="{B9EC8E12-FF93-4808-BCD0-292AD2C1939F}" type="presOf" srcId="{AB0A0F45-312A-4E1B-AAFF-7BB18DE704A5}" destId="{863B3B98-EE49-4A23-B9B7-17CEE6EE7CFE}" srcOrd="0" destOrd="0" presId="urn:microsoft.com/office/officeart/2005/8/layout/radial3"/>
    <dgm:cxn modelId="{A909EE7F-0986-42E3-A5C9-9D1252942A75}" srcId="{991182C7-D1C4-4719-9190-5FDA68998752}" destId="{33EEC6BB-D3F2-4162-9D89-1B006D3DB1D4}" srcOrd="7" destOrd="0" parTransId="{5A0D54FC-110B-438E-8731-9E828BCAE8E3}" sibTransId="{DF7C11BC-DFF4-4E26-8BC7-0F190153CA17}"/>
    <dgm:cxn modelId="{7C89DDF6-8158-4F2A-A2A8-3C3D2FD01EC4}" srcId="{991182C7-D1C4-4719-9190-5FDA68998752}" destId="{AB0A0F45-312A-4E1B-AAFF-7BB18DE704A5}" srcOrd="1" destOrd="0" parTransId="{3524498E-D74E-49DB-B937-151FD4CA5F5E}" sibTransId="{92EBCB18-CFA0-429C-AD25-22D4FE0D57FB}"/>
    <dgm:cxn modelId="{C3186BA5-10AF-4371-8575-BE4C195FC59C}" srcId="{991182C7-D1C4-4719-9190-5FDA68998752}" destId="{69242982-A365-4CD3-A031-0C86BD094F4A}" srcOrd="9" destOrd="0" parTransId="{8D7369D9-7456-4096-98C2-1E48AEA3C7D5}" sibTransId="{C845CECE-9C60-4371-817A-C7C3EFDBBC23}"/>
    <dgm:cxn modelId="{52ACB954-13E2-46CF-ADAB-4E7D8ADEDC63}" type="presOf" srcId="{57B6D5DC-24E3-494C-A2B3-2E64F94A8CFC}" destId="{E63DF9A2-36D8-47A9-9CEA-0C0BB7D2FF8C}" srcOrd="0" destOrd="0" presId="urn:microsoft.com/office/officeart/2005/8/layout/radial3"/>
    <dgm:cxn modelId="{120CB1DA-7D99-4726-BA42-5135E7CB5E21}" type="presOf" srcId="{69242982-A365-4CD3-A031-0C86BD094F4A}" destId="{47E66FDF-0929-482D-B10D-DD6CE4859665}" srcOrd="0" destOrd="0" presId="urn:microsoft.com/office/officeart/2005/8/layout/radial3"/>
    <dgm:cxn modelId="{F5664D64-6EEC-44AA-BCB4-8BD6C12AE6FD}" srcId="{991182C7-D1C4-4719-9190-5FDA68998752}" destId="{384F3739-D056-468A-B8F9-C2302F0E95D5}" srcOrd="2" destOrd="0" parTransId="{BFC10A1F-0C1E-4C23-A398-616514D68D5D}" sibTransId="{43D4DBBB-A8CC-46A2-B5E7-CC4B0ACBFE83}"/>
    <dgm:cxn modelId="{9FBE7535-A5D8-4DA5-9A5C-8D4A2D7152D6}" srcId="{991182C7-D1C4-4719-9190-5FDA68998752}" destId="{EC123D50-EFAD-473B-9ACE-5E4E8B624226}" srcOrd="11" destOrd="0" parTransId="{AF68CE68-79F3-427D-A54A-DF757F92D033}" sibTransId="{640B4AF0-F961-4506-B7F6-35547A0F783F}"/>
    <dgm:cxn modelId="{AECE32F3-E420-4452-9492-54BF5F25DF11}" type="presOf" srcId="{0690EC05-A69D-4617-A78F-B5E9FBA96099}" destId="{3D5D249E-C824-445A-B75C-BFFAF77BA016}" srcOrd="0" destOrd="0" presId="urn:microsoft.com/office/officeart/2005/8/layout/radial3"/>
    <dgm:cxn modelId="{D5BBA728-5367-446E-B4A9-F72F138CEA7E}" srcId="{991182C7-D1C4-4719-9190-5FDA68998752}" destId="{157531A2-A1E1-4D0F-9B50-82FCEDC3C94B}" srcOrd="0" destOrd="0" parTransId="{52EF3428-D120-43FB-8624-AC7A1644D28A}" sibTransId="{D82BF86C-E7F9-48A4-8E2C-9D8895AE9D4B}"/>
    <dgm:cxn modelId="{B31C1BCB-E797-42EC-932F-B9F0E7453412}" type="presOf" srcId="{5A1C21B5-C242-4190-A7CF-1F6B6157B71D}" destId="{E115BCF8-8A3F-4ADF-BE6B-BC08BA1E0570}" srcOrd="0" destOrd="0" presId="urn:microsoft.com/office/officeart/2005/8/layout/radial3"/>
    <dgm:cxn modelId="{A173685A-BDDE-4726-A3A8-2AE4AF2E8089}" type="presOf" srcId="{2775ABE2-70DB-4806-8486-6A3677AA5E9E}" destId="{B0249039-2B0D-4939-82E6-1347AE67C560}" srcOrd="0" destOrd="0" presId="urn:microsoft.com/office/officeart/2005/8/layout/radial3"/>
    <dgm:cxn modelId="{8FC17348-8FD3-4828-B184-8D8FFC29BD7A}" type="presOf" srcId="{384F3739-D056-468A-B8F9-C2302F0E95D5}" destId="{33E78B8C-25D2-4181-B8BF-2195AA4499B8}" srcOrd="0" destOrd="0" presId="urn:microsoft.com/office/officeart/2005/8/layout/radial3"/>
    <dgm:cxn modelId="{62810672-3B2D-4448-8C3D-7F794F2B4008}" type="presOf" srcId="{157531A2-A1E1-4D0F-9B50-82FCEDC3C94B}" destId="{44256D27-8D15-4BBA-BF14-44D9FB1576AF}" srcOrd="0" destOrd="0" presId="urn:microsoft.com/office/officeart/2005/8/layout/radial3"/>
    <dgm:cxn modelId="{ED8DCA3D-1A88-4A12-BCF9-F303FF7CA102}" srcId="{2775ABE2-70DB-4806-8486-6A3677AA5E9E}" destId="{7B2B86CE-3D13-461B-BD12-7E5043A3CB61}" srcOrd="1" destOrd="0" parTransId="{62121DA9-7C54-49B5-8F50-660496B20E30}" sibTransId="{A3DF8088-A8D3-4F59-9B7C-80B088E20A19}"/>
    <dgm:cxn modelId="{FFE0AA91-7733-4F12-BA49-D119F4B9C461}" type="presOf" srcId="{8CC7C9A7-7C9D-4183-B3E9-8F1D79837096}" destId="{251F2123-E742-4002-A446-96546FF59DCC}" srcOrd="0" destOrd="0" presId="urn:microsoft.com/office/officeart/2005/8/layout/radial3"/>
    <dgm:cxn modelId="{C80BBC0B-5771-4A20-AE62-55E5FFF3FF7A}" srcId="{991182C7-D1C4-4719-9190-5FDA68998752}" destId="{06FB3BA0-03EE-4BA8-8AF4-F04E58D9EAAB}" srcOrd="8" destOrd="0" parTransId="{7076A9AE-66C4-40EA-8646-D4F5D5E7189D}" sibTransId="{44679FD3-209C-4193-99AC-5CE6384AF1AA}"/>
    <dgm:cxn modelId="{9E8A4DA5-8BFC-48C4-9953-3D6F533915D0}" srcId="{991182C7-D1C4-4719-9190-5FDA68998752}" destId="{8CC7C9A7-7C9D-4183-B3E9-8F1D79837096}" srcOrd="6" destOrd="0" parTransId="{86986E89-1EB0-4BEE-A5F1-2BA10D344D1E}" sibTransId="{7CC8F4B8-34F2-47BC-A4DA-EA65B65221FB}"/>
    <dgm:cxn modelId="{46B0CE2D-4CE3-4EC1-AA1C-CB3A67642A0B}" type="presParOf" srcId="{B0249039-2B0D-4939-82E6-1347AE67C560}" destId="{59C3A3A3-25EE-47D3-B73B-CA2FB91C9F89}" srcOrd="0" destOrd="0" presId="urn:microsoft.com/office/officeart/2005/8/layout/radial3"/>
    <dgm:cxn modelId="{90711976-07A6-4F84-A836-33E142C855DE}" type="presParOf" srcId="{59C3A3A3-25EE-47D3-B73B-CA2FB91C9F89}" destId="{5FD73820-26D7-4303-80F8-76F81B271DB9}" srcOrd="0" destOrd="0" presId="urn:microsoft.com/office/officeart/2005/8/layout/radial3"/>
    <dgm:cxn modelId="{B0DFC4DC-20BF-4C7D-85EF-4FA657158156}" type="presParOf" srcId="{59C3A3A3-25EE-47D3-B73B-CA2FB91C9F89}" destId="{44256D27-8D15-4BBA-BF14-44D9FB1576AF}" srcOrd="1" destOrd="0" presId="urn:microsoft.com/office/officeart/2005/8/layout/radial3"/>
    <dgm:cxn modelId="{978882AE-0A41-496D-81E6-ADCB48CA58C6}" type="presParOf" srcId="{59C3A3A3-25EE-47D3-B73B-CA2FB91C9F89}" destId="{863B3B98-EE49-4A23-B9B7-17CEE6EE7CFE}" srcOrd="2" destOrd="0" presId="urn:microsoft.com/office/officeart/2005/8/layout/radial3"/>
    <dgm:cxn modelId="{A1CC9F5D-9E7F-469D-B363-D64F30F725A0}" type="presParOf" srcId="{59C3A3A3-25EE-47D3-B73B-CA2FB91C9F89}" destId="{33E78B8C-25D2-4181-B8BF-2195AA4499B8}" srcOrd="3" destOrd="0" presId="urn:microsoft.com/office/officeart/2005/8/layout/radial3"/>
    <dgm:cxn modelId="{8834571C-D632-4C7C-8407-E79AA81A4B30}" type="presParOf" srcId="{59C3A3A3-25EE-47D3-B73B-CA2FB91C9F89}" destId="{E63DF9A2-36D8-47A9-9CEA-0C0BB7D2FF8C}" srcOrd="4" destOrd="0" presId="urn:microsoft.com/office/officeart/2005/8/layout/radial3"/>
    <dgm:cxn modelId="{F8530B0B-3817-4AA4-AE07-E1C710E4B009}" type="presParOf" srcId="{59C3A3A3-25EE-47D3-B73B-CA2FB91C9F89}" destId="{3D5D249E-C824-445A-B75C-BFFAF77BA016}" srcOrd="5" destOrd="0" presId="urn:microsoft.com/office/officeart/2005/8/layout/radial3"/>
    <dgm:cxn modelId="{8FA9D08B-B3CF-428A-B33D-84F39693B325}" type="presParOf" srcId="{59C3A3A3-25EE-47D3-B73B-CA2FB91C9F89}" destId="{F0A8D9C0-B5BE-471C-BE4E-54DC25DF84C9}" srcOrd="6" destOrd="0" presId="urn:microsoft.com/office/officeart/2005/8/layout/radial3"/>
    <dgm:cxn modelId="{AA583E1A-BAC0-4F4D-AAF0-14D1A67BC44D}" type="presParOf" srcId="{59C3A3A3-25EE-47D3-B73B-CA2FB91C9F89}" destId="{251F2123-E742-4002-A446-96546FF59DCC}" srcOrd="7" destOrd="0" presId="urn:microsoft.com/office/officeart/2005/8/layout/radial3"/>
    <dgm:cxn modelId="{A881AA4C-DB2C-4F9E-860E-3FF1D0415100}" type="presParOf" srcId="{59C3A3A3-25EE-47D3-B73B-CA2FB91C9F89}" destId="{3084FDE7-A9FC-4B10-A9E1-3572F4D7E536}" srcOrd="8" destOrd="0" presId="urn:microsoft.com/office/officeart/2005/8/layout/radial3"/>
    <dgm:cxn modelId="{39307DD0-184B-47AD-B2FB-D387C7C1097B}" type="presParOf" srcId="{59C3A3A3-25EE-47D3-B73B-CA2FB91C9F89}" destId="{1576D5BB-445F-4858-9B3D-AD378E8B9EA0}" srcOrd="9" destOrd="0" presId="urn:microsoft.com/office/officeart/2005/8/layout/radial3"/>
    <dgm:cxn modelId="{EC03356F-46B6-4353-9745-050A9245C946}" type="presParOf" srcId="{59C3A3A3-25EE-47D3-B73B-CA2FB91C9F89}" destId="{47E66FDF-0929-482D-B10D-DD6CE4859665}" srcOrd="10" destOrd="0" presId="urn:microsoft.com/office/officeart/2005/8/layout/radial3"/>
    <dgm:cxn modelId="{38A62BF7-26B9-43CC-8DBC-F78134A6B97E}" type="presParOf" srcId="{59C3A3A3-25EE-47D3-B73B-CA2FB91C9F89}" destId="{E115BCF8-8A3F-4ADF-BE6B-BC08BA1E0570}" srcOrd="11" destOrd="0" presId="urn:microsoft.com/office/officeart/2005/8/layout/radial3"/>
    <dgm:cxn modelId="{E5452936-627C-4F5C-BB31-1745F9C66B30}" type="presParOf" srcId="{59C3A3A3-25EE-47D3-B73B-CA2FB91C9F89}" destId="{11F41342-FB7E-47DD-85CF-DE94B8C29C56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73820-26D7-4303-80F8-76F81B271DB9}">
      <dsp:nvSpPr>
        <dsp:cNvPr id="0" name=""/>
        <dsp:cNvSpPr/>
      </dsp:nvSpPr>
      <dsp:spPr>
        <a:xfrm>
          <a:off x="5877876" y="1413190"/>
          <a:ext cx="2776414" cy="27764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Core challenge</a:t>
          </a:r>
          <a:endParaRPr lang="en-US" sz="3700" kern="1200" dirty="0"/>
        </a:p>
      </dsp:txBody>
      <dsp:txXfrm>
        <a:off x="6284472" y="1819786"/>
        <a:ext cx="1963222" cy="1963222"/>
      </dsp:txXfrm>
    </dsp:sp>
    <dsp:sp modelId="{44256D27-8D15-4BBA-BF14-44D9FB1576AF}">
      <dsp:nvSpPr>
        <dsp:cNvPr id="0" name=""/>
        <dsp:cNvSpPr/>
      </dsp:nvSpPr>
      <dsp:spPr>
        <a:xfrm>
          <a:off x="6667073" y="84077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1"/>
            </a:rPr>
            <a:t>Climate change</a:t>
          </a:r>
          <a:endParaRPr lang="en-US" sz="1000" kern="1200" dirty="0"/>
        </a:p>
      </dsp:txBody>
      <dsp:txXfrm>
        <a:off x="6827766" y="244770"/>
        <a:ext cx="775894" cy="775894"/>
      </dsp:txXfrm>
    </dsp:sp>
    <dsp:sp modelId="{863B3B98-EE49-4A23-B9B7-17CEE6EE7CFE}">
      <dsp:nvSpPr>
        <dsp:cNvPr id="0" name=""/>
        <dsp:cNvSpPr/>
      </dsp:nvSpPr>
      <dsp:spPr>
        <a:xfrm>
          <a:off x="7769857" y="331088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2"/>
            </a:rPr>
            <a:t>Culture</a:t>
          </a:r>
          <a:endParaRPr lang="en-US" sz="1000" kern="1200" dirty="0"/>
        </a:p>
      </dsp:txBody>
      <dsp:txXfrm>
        <a:off x="7930550" y="491781"/>
        <a:ext cx="775894" cy="775894"/>
      </dsp:txXfrm>
    </dsp:sp>
    <dsp:sp modelId="{33E78B8C-25D2-4181-B8BF-2195AA4499B8}">
      <dsp:nvSpPr>
        <dsp:cNvPr id="0" name=""/>
        <dsp:cNvSpPr/>
      </dsp:nvSpPr>
      <dsp:spPr>
        <a:xfrm>
          <a:off x="8621996" y="1041642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3"/>
            </a:rPr>
            <a:t>Public realm</a:t>
          </a:r>
          <a:endParaRPr lang="en-US" sz="1000" kern="1200" dirty="0"/>
        </a:p>
      </dsp:txBody>
      <dsp:txXfrm>
        <a:off x="8782689" y="1202335"/>
        <a:ext cx="775894" cy="775894"/>
      </dsp:txXfrm>
    </dsp:sp>
    <dsp:sp modelId="{E63DF9A2-36D8-47A9-9CEA-0C0BB7D2FF8C}">
      <dsp:nvSpPr>
        <dsp:cNvPr id="0" name=""/>
        <dsp:cNvSpPr/>
      </dsp:nvSpPr>
      <dsp:spPr>
        <a:xfrm>
          <a:off x="9015266" y="2084362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4"/>
            </a:rPr>
            <a:t>Delivery &amp; coordination</a:t>
          </a:r>
          <a:endParaRPr lang="en-US" sz="1000" kern="1200" dirty="0"/>
        </a:p>
      </dsp:txBody>
      <dsp:txXfrm>
        <a:off x="9175959" y="2245055"/>
        <a:ext cx="775894" cy="775894"/>
      </dsp:txXfrm>
    </dsp:sp>
    <dsp:sp modelId="{3D5D249E-C824-445A-B75C-BFFAF77BA016}">
      <dsp:nvSpPr>
        <dsp:cNvPr id="0" name=""/>
        <dsp:cNvSpPr/>
      </dsp:nvSpPr>
      <dsp:spPr>
        <a:xfrm>
          <a:off x="8743690" y="3197237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5"/>
            </a:rPr>
            <a:t>Green-blue infrastructure</a:t>
          </a:r>
          <a:endParaRPr lang="en-US" sz="1000" kern="1200" dirty="0"/>
        </a:p>
      </dsp:txBody>
      <dsp:txXfrm>
        <a:off x="8904383" y="3357930"/>
        <a:ext cx="775894" cy="775894"/>
      </dsp:txXfrm>
    </dsp:sp>
    <dsp:sp modelId="{F0A8D9C0-B5BE-471C-BE4E-54DC25DF84C9}">
      <dsp:nvSpPr>
        <dsp:cNvPr id="0" name=""/>
        <dsp:cNvSpPr/>
      </dsp:nvSpPr>
      <dsp:spPr>
        <a:xfrm>
          <a:off x="7917124" y="4036038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6"/>
            </a:rPr>
            <a:t>Design quality</a:t>
          </a:r>
          <a:endParaRPr lang="en-US" sz="1000" kern="1200" dirty="0"/>
        </a:p>
      </dsp:txBody>
      <dsp:txXfrm>
        <a:off x="8077817" y="4196731"/>
        <a:ext cx="775894" cy="775894"/>
      </dsp:txXfrm>
    </dsp:sp>
    <dsp:sp modelId="{251F2123-E742-4002-A446-96546FF59DCC}">
      <dsp:nvSpPr>
        <dsp:cNvPr id="0" name=""/>
        <dsp:cNvSpPr/>
      </dsp:nvSpPr>
      <dsp:spPr>
        <a:xfrm>
          <a:off x="6749576" y="4312759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7"/>
            </a:rPr>
            <a:t>Heritage</a:t>
          </a:r>
          <a:endParaRPr lang="en-US" sz="1000" kern="1200" dirty="0"/>
        </a:p>
      </dsp:txBody>
      <dsp:txXfrm>
        <a:off x="6910269" y="4473452"/>
        <a:ext cx="775894" cy="775894"/>
      </dsp:txXfrm>
    </dsp:sp>
    <dsp:sp modelId="{3084FDE7-A9FC-4B10-A9E1-3572F4D7E536}">
      <dsp:nvSpPr>
        <dsp:cNvPr id="0" name=""/>
        <dsp:cNvSpPr/>
      </dsp:nvSpPr>
      <dsp:spPr>
        <a:xfrm>
          <a:off x="5595211" y="4130581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8"/>
            </a:rPr>
            <a:t>Learning</a:t>
          </a:r>
          <a:endParaRPr lang="en-US" sz="1000" kern="1200" dirty="0"/>
        </a:p>
      </dsp:txBody>
      <dsp:txXfrm>
        <a:off x="5755904" y="4291274"/>
        <a:ext cx="775894" cy="775894"/>
      </dsp:txXfrm>
    </dsp:sp>
    <dsp:sp modelId="{1576D5BB-445F-4858-9B3D-AD378E8B9EA0}">
      <dsp:nvSpPr>
        <dsp:cNvPr id="0" name=""/>
        <dsp:cNvSpPr/>
      </dsp:nvSpPr>
      <dsp:spPr>
        <a:xfrm>
          <a:off x="4850035" y="3312734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9"/>
            </a:rPr>
            <a:t>Shopping and Leisure</a:t>
          </a:r>
          <a:endParaRPr lang="en-US" sz="1000" kern="1200" dirty="0"/>
        </a:p>
      </dsp:txBody>
      <dsp:txXfrm>
        <a:off x="5010728" y="3473427"/>
        <a:ext cx="775894" cy="775894"/>
      </dsp:txXfrm>
    </dsp:sp>
    <dsp:sp modelId="{47E66FDF-0929-482D-B10D-DD6CE4859665}">
      <dsp:nvSpPr>
        <dsp:cNvPr id="0" name=""/>
        <dsp:cNvSpPr/>
      </dsp:nvSpPr>
      <dsp:spPr>
        <a:xfrm>
          <a:off x="4528586" y="2258243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10"/>
            </a:rPr>
            <a:t>Business &amp; creativity</a:t>
          </a:r>
          <a:endParaRPr lang="en-US" sz="1000" kern="1200" dirty="0"/>
        </a:p>
      </dsp:txBody>
      <dsp:txXfrm>
        <a:off x="4689279" y="2418936"/>
        <a:ext cx="775894" cy="775894"/>
      </dsp:txXfrm>
    </dsp:sp>
    <dsp:sp modelId="{E115BCF8-8A3F-4ADF-BE6B-BC08BA1E0570}">
      <dsp:nvSpPr>
        <dsp:cNvPr id="0" name=""/>
        <dsp:cNvSpPr/>
      </dsp:nvSpPr>
      <dsp:spPr>
        <a:xfrm>
          <a:off x="4746494" y="1166397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11"/>
            </a:rPr>
            <a:t>Accessibility &amp; connectivity</a:t>
          </a:r>
          <a:endParaRPr lang="en-US" sz="1000" kern="1200" dirty="0"/>
        </a:p>
      </dsp:txBody>
      <dsp:txXfrm>
        <a:off x="4907187" y="1327090"/>
        <a:ext cx="775894" cy="775894"/>
      </dsp:txXfrm>
    </dsp:sp>
    <dsp:sp modelId="{11F41342-FB7E-47DD-85CF-DE94B8C29C56}">
      <dsp:nvSpPr>
        <dsp:cNvPr id="0" name=""/>
        <dsp:cNvSpPr/>
      </dsp:nvSpPr>
      <dsp:spPr>
        <a:xfrm>
          <a:off x="5579394" y="413224"/>
          <a:ext cx="1097280" cy="10972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hlinkClick xmlns:r="http://schemas.openxmlformats.org/officeDocument/2006/relationships" r:id="rId12"/>
            </a:rPr>
            <a:t>City living</a:t>
          </a:r>
          <a:endParaRPr lang="en-US" sz="1000" kern="1200" dirty="0"/>
        </a:p>
      </dsp:txBody>
      <dsp:txXfrm>
        <a:off x="5740087" y="573917"/>
        <a:ext cx="775894" cy="775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9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7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0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0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1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9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FDFB-C4FE-47B7-8ADA-E355F706BEC6}" type="datetimeFigureOut">
              <a:rPr lang="en-US" smtClean="0"/>
              <a:t>23-Feb-23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32CF-BDAE-4582-98D1-BD15639B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4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780889"/>
              </p:ext>
            </p:extLst>
          </p:nvPr>
        </p:nvGraphicFramePr>
        <p:xfrm>
          <a:off x="838199" y="1261240"/>
          <a:ext cx="11091041" cy="5686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700273" y="2976267"/>
            <a:ext cx="82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People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10831" y="1406209"/>
            <a:ext cx="2719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Challenges and opportunities </a:t>
            </a:r>
            <a:endParaRPr lang="en-GB" b="1" dirty="0" smtClean="0"/>
          </a:p>
          <a:p>
            <a:endParaRPr lang="en-GB" dirty="0"/>
          </a:p>
          <a:p>
            <a:r>
              <a:rPr lang="en-GB" sz="1600" dirty="0" smtClean="0"/>
              <a:t>These are the </a:t>
            </a:r>
            <a:r>
              <a:rPr lang="en-GB" sz="1600" dirty="0"/>
              <a:t>key issues </a:t>
            </a:r>
            <a:r>
              <a:rPr lang="en-GB" sz="1600" dirty="0" smtClean="0"/>
              <a:t>identified </a:t>
            </a:r>
            <a:r>
              <a:rPr lang="en-GB" sz="1600" dirty="0"/>
              <a:t>through stakeholder discussions and other evidence into a series of ‘themes’ which the Vision will need to address. </a:t>
            </a:r>
            <a:r>
              <a:rPr lang="en-GB" sz="1600" dirty="0" smtClean="0"/>
              <a:t>Many </a:t>
            </a:r>
            <a:r>
              <a:rPr lang="en-GB" sz="1600" dirty="0"/>
              <a:t>of the issues are crosscutting and could be grouped under several of the theme headings. </a:t>
            </a:r>
            <a:r>
              <a:rPr lang="en-GB" sz="1600" dirty="0" smtClean="0"/>
              <a:t>All </a:t>
            </a:r>
            <a:r>
              <a:rPr lang="en-GB" sz="1600" dirty="0"/>
              <a:t>relate to the core challenge</a:t>
            </a:r>
            <a:r>
              <a:rPr lang="en-GB" sz="1600" dirty="0" smtClean="0"/>
              <a:t>.</a:t>
            </a:r>
          </a:p>
          <a:p>
            <a:endParaRPr lang="en-GB" sz="1600" dirty="0"/>
          </a:p>
          <a:p>
            <a:r>
              <a:rPr lang="en-GB" sz="1400" dirty="0" smtClean="0">
                <a:solidFill>
                  <a:srgbClr val="FF0000"/>
                </a:solidFill>
              </a:rPr>
              <a:t>Click on each to access the relevant issues and discussion points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58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robert</cp:lastModifiedBy>
  <cp:revision>7</cp:revision>
  <dcterms:created xsi:type="dcterms:W3CDTF">2023-02-21T11:10:25Z</dcterms:created>
  <dcterms:modified xsi:type="dcterms:W3CDTF">2023-02-23T11:32:18Z</dcterms:modified>
</cp:coreProperties>
</file>